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sldIdLst>
    <p:sldId id="261" r:id="rId4"/>
    <p:sldId id="263" r:id="rId5"/>
    <p:sldId id="257" r:id="rId6"/>
    <p:sldId id="262" r:id="rId7"/>
    <p:sldId id="258" r:id="rId8"/>
    <p:sldId id="259" r:id="rId9"/>
    <p:sldId id="260" r:id="rId10"/>
    <p:sldId id="266" r:id="rId11"/>
    <p:sldId id="275" r:id="rId12"/>
    <p:sldId id="280" r:id="rId13"/>
    <p:sldId id="265" r:id="rId14"/>
    <p:sldId id="267" r:id="rId15"/>
    <p:sldId id="269" r:id="rId16"/>
    <p:sldId id="271" r:id="rId17"/>
    <p:sldId id="273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9050-D301-4B80-878B-CF1DE95FCB62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8BA8-0EDF-4063-92AC-9B986A8FC7B9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09B-DDB4-4858-B6E1-64A239D7FC49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9050-D301-4B80-878B-CF1DE95FCB62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2E8-BBEB-434A-86B7-E1E8B335CB5F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4FD-1091-4EF0-ADDA-3DFFEE82D03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A303-25A3-4912-A288-FDFFF9B2A91B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97D3-517F-4146-87FC-F7D2EC24AF82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FAB-E448-43F7-B2CE-7CA41541D48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44A-CE43-4FB3-8C17-B79993015E0C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742968-1A74-4003-860D-B41671C41750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9B2E8-BBEB-434A-86B7-E1E8B335CB5F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E075-85EF-412E-B436-5672E8CCAC3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8BA8-0EDF-4063-92AC-9B986A8FC7B9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409B-DDB4-4858-B6E1-64A239D7FC49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14FD-1091-4EF0-ADDA-3DFFEE82D03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A303-25A3-4912-A288-FDFFF9B2A91B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97D3-517F-4146-87FC-F7D2EC24AF82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1FAB-E448-43F7-B2CE-7CA41541D48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B44A-CE43-4FB3-8C17-B79993015E0C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742968-1A74-4003-860D-B41671C41750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E075-85EF-412E-B436-5672E8CCAC34}" type="slidenum">
              <a:rPr lang="pt-BR" smtClean="0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E3F3D6-4157-45BE-8965-01CB20743657}" type="datetimeFigureOut">
              <a:rPr lang="pt-BR" smtClean="0"/>
              <a:t>20/03/2019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ADEB53-6304-49A8-9AC8-6F7103BE65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548680"/>
            <a:ext cx="7992888" cy="5904656"/>
          </a:xfrm>
        </p:spPr>
      </p:pic>
    </p:spTree>
    <p:extLst>
      <p:ext uri="{BB962C8B-B14F-4D97-AF65-F5344CB8AC3E}">
        <p14:creationId xmlns:p14="http://schemas.microsoft.com/office/powerpoint/2010/main" val="296750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RITO DOS ELEITOS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795828"/>
            <a:ext cx="8784976" cy="6062172"/>
          </a:xfrm>
        </p:spPr>
      </p:pic>
    </p:spTree>
    <p:extLst>
      <p:ext uri="{BB962C8B-B14F-4D97-AF65-F5344CB8AC3E}">
        <p14:creationId xmlns:p14="http://schemas.microsoft.com/office/powerpoint/2010/main" val="206673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.calameoassets.com/131108120800-776e3ccc2c693aded5d9bf5b2f1e7d55/p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44655"/>
            <a:ext cx="9144000" cy="68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5520" y="3933057"/>
            <a:ext cx="7772400" cy="1470025"/>
          </a:xfrm>
        </p:spPr>
        <p:txBody>
          <a:bodyPr>
            <a:noAutofit/>
          </a:bodyPr>
          <a:lstStyle/>
          <a:p>
            <a:r>
              <a:rPr lang="pt-BR" sz="7200" dirty="0" err="1">
                <a:latin typeface="Viner Hand ITC" pitchFamily="66" charset="0"/>
              </a:rPr>
              <a:t>Mistagogia</a:t>
            </a:r>
            <a:r>
              <a:rPr lang="pt-BR" sz="7200" dirty="0">
                <a:latin typeface="Viner Hand ITC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19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/>
          </a:bodyPr>
          <a:lstStyle/>
          <a:p>
            <a:pPr marL="0" indent="0" algn="ctr"/>
            <a:r>
              <a:rPr lang="pt-BR" sz="5400" dirty="0">
                <a:solidFill>
                  <a:prstClr val="black"/>
                </a:solidFill>
                <a:ea typeface="+mj-ea"/>
                <a:cs typeface="+mj-cs"/>
              </a:rPr>
              <a:t>Ser introduzido no mistério</a:t>
            </a:r>
          </a:p>
          <a:p>
            <a:pPr marL="0" indent="0" algn="ctr"/>
            <a:r>
              <a:rPr lang="pt-BR" sz="5400" dirty="0">
                <a:solidFill>
                  <a:prstClr val="black"/>
                </a:solidFill>
              </a:rPr>
              <a:t>A vida nos sacramentos : Não “explicamos” Deus, mas O experimentamos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90324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.calameoassets.com/131108120800-776e3ccc2c693aded5d9bf5b2f1e7d55/p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0"/>
            <a:ext cx="9252520" cy="70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7568" y="9087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600" dirty="0">
                <a:latin typeface="Viner Hand ITC" pitchFamily="66" charset="0"/>
              </a:rPr>
              <a:t>Deus  é  mistério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560" y="2420888"/>
            <a:ext cx="7920880" cy="3384376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Mas não ESTÁ escondido</a:t>
            </a:r>
          </a:p>
          <a:p>
            <a:r>
              <a:rPr lang="pt-BR" sz="3600" dirty="0">
                <a:solidFill>
                  <a:srgbClr val="C00000"/>
                </a:solidFill>
              </a:rPr>
              <a:t>Ele se revela, se manifesta, </a:t>
            </a:r>
          </a:p>
          <a:p>
            <a:r>
              <a:rPr lang="pt-BR" sz="3600" dirty="0">
                <a:solidFill>
                  <a:srgbClr val="C00000"/>
                </a:solidFill>
              </a:rPr>
              <a:t>comunica sua palavra, seu projeto </a:t>
            </a:r>
          </a:p>
          <a:p>
            <a:r>
              <a:rPr lang="pt-BR" sz="3600" dirty="0">
                <a:solidFill>
                  <a:srgbClr val="C00000"/>
                </a:solidFill>
              </a:rPr>
              <a:t>Ele  nos procura ...</a:t>
            </a:r>
          </a:p>
        </p:txBody>
      </p:sp>
    </p:spTree>
    <p:extLst>
      <p:ext uri="{BB962C8B-B14F-4D97-AF65-F5344CB8AC3E}">
        <p14:creationId xmlns:p14="http://schemas.microsoft.com/office/powerpoint/2010/main" val="190861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.calameoassets.com/131108120800-776e3ccc2c693aded5d9bf5b2f1e7d55/p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-162592"/>
            <a:ext cx="9360024" cy="70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7568" y="9087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>Na Igreja primitiva os adultos eram iniciados à vida cristã </a:t>
            </a:r>
            <a:br>
              <a:rPr lang="pt-BR" dirty="0"/>
            </a:br>
            <a:r>
              <a:rPr lang="pt-BR" dirty="0"/>
              <a:t>pelos 3 sacramentos </a:t>
            </a:r>
            <a:br>
              <a:rPr lang="pt-BR" dirty="0"/>
            </a:br>
            <a:r>
              <a:rPr lang="pt-BR" dirty="0"/>
              <a:t>na vigília do sábado santo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7528" y="3212976"/>
            <a:ext cx="8136904" cy="1752600"/>
          </a:xfrm>
        </p:spPr>
        <p:txBody>
          <a:bodyPr>
            <a:noAutofit/>
          </a:bodyPr>
          <a:lstStyle/>
          <a:p>
            <a:r>
              <a:rPr lang="pt-BR" sz="3600" u="sng" dirty="0">
                <a:solidFill>
                  <a:srgbClr val="C00000"/>
                </a:solidFill>
              </a:rPr>
              <a:t>O TEMPO PASCAL</a:t>
            </a:r>
          </a:p>
          <a:p>
            <a:r>
              <a:rPr lang="pt-BR" sz="3600" dirty="0">
                <a:solidFill>
                  <a:srgbClr val="C00000"/>
                </a:solidFill>
              </a:rPr>
              <a:t>Tempo para os batizados aprofundarem </a:t>
            </a:r>
          </a:p>
          <a:p>
            <a:r>
              <a:rPr lang="pt-BR" sz="3600" dirty="0">
                <a:solidFill>
                  <a:srgbClr val="C00000"/>
                </a:solidFill>
              </a:rPr>
              <a:t>a experiência proporcionada </a:t>
            </a:r>
          </a:p>
          <a:p>
            <a:r>
              <a:rPr lang="pt-BR" sz="3600" dirty="0">
                <a:solidFill>
                  <a:srgbClr val="C00000"/>
                </a:solidFill>
              </a:rPr>
              <a:t>pelos sacramentos. </a:t>
            </a:r>
          </a:p>
        </p:txBody>
      </p:sp>
    </p:spTree>
    <p:extLst>
      <p:ext uri="{BB962C8B-B14F-4D97-AF65-F5344CB8AC3E}">
        <p14:creationId xmlns:p14="http://schemas.microsoft.com/office/powerpoint/2010/main" val="331539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.calameoassets.com/131108120800-776e3ccc2c693aded5d9bf5b2f1e7d55/p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86"/>
            <a:ext cx="9144000" cy="68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7568" y="1700809"/>
            <a:ext cx="7200800" cy="1470025"/>
          </a:xfrm>
        </p:spPr>
        <p:txBody>
          <a:bodyPr>
            <a:normAutofit fontScale="90000"/>
          </a:bodyPr>
          <a:lstStyle/>
          <a:p>
            <a:r>
              <a:rPr lang="pt-BR" sz="7300" dirty="0">
                <a:latin typeface="Viner Hand ITC" pitchFamily="66" charset="0"/>
              </a:rPr>
              <a:t>Experiência</a:t>
            </a:r>
            <a:br>
              <a:rPr lang="pt-BR" dirty="0"/>
            </a:br>
            <a:r>
              <a:rPr lang="pt-BR" dirty="0"/>
              <a:t>abrir-se à experiência do encontro para se envolver no mistério de Deus 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7608" y="3886200"/>
            <a:ext cx="7200800" cy="1752600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Iniciados e habilitados </a:t>
            </a:r>
          </a:p>
          <a:p>
            <a:r>
              <a:rPr lang="pt-BR" sz="4000" dirty="0">
                <a:solidFill>
                  <a:srgbClr val="C00000"/>
                </a:solidFill>
              </a:rPr>
              <a:t>a compreender melhor a experiência dos sacramentos </a:t>
            </a:r>
          </a:p>
        </p:txBody>
      </p:sp>
    </p:spTree>
    <p:extLst>
      <p:ext uri="{BB962C8B-B14F-4D97-AF65-F5344CB8AC3E}">
        <p14:creationId xmlns:p14="http://schemas.microsoft.com/office/powerpoint/2010/main" val="159416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.calameoassets.com/131108120800-776e3ccc2c693aded5d9bf5b2f1e7d55/p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586"/>
            <a:ext cx="9144000" cy="68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9154" y="908720"/>
            <a:ext cx="5529014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>
                <a:latin typeface="Viner Hand ITC" pitchFamily="66" charset="0"/>
              </a:rPr>
              <a:t>Cultivar  a intimidade </a:t>
            </a:r>
            <a:br>
              <a:rPr lang="pt-BR" sz="6000" dirty="0">
                <a:latin typeface="Viner Hand ITC" pitchFamily="66" charset="0"/>
              </a:rPr>
            </a:br>
            <a:r>
              <a:rPr lang="pt-BR" sz="6000" dirty="0">
                <a:latin typeface="Viner Hand ITC" pitchFamily="66" charset="0"/>
              </a:rPr>
              <a:t>com Deus </a:t>
            </a:r>
          </a:p>
        </p:txBody>
      </p:sp>
      <p:pic>
        <p:nvPicPr>
          <p:cNvPr id="2050" name="Picture 2" descr="http://aaapucrio.com.br/wp-content/uploads/mistag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356992"/>
            <a:ext cx="5524500" cy="3105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9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Retiro/confissões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1052736"/>
            <a:ext cx="7104789" cy="5328592"/>
          </a:xfrm>
        </p:spPr>
      </p:pic>
    </p:spTree>
    <p:extLst>
      <p:ext uri="{BB962C8B-B14F-4D97-AF65-F5344CB8AC3E}">
        <p14:creationId xmlns:p14="http://schemas.microsoft.com/office/powerpoint/2010/main" val="259635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548681"/>
            <a:ext cx="7776864" cy="5577483"/>
          </a:xfrm>
        </p:spPr>
      </p:pic>
    </p:spTree>
    <p:extLst>
      <p:ext uri="{BB962C8B-B14F-4D97-AF65-F5344CB8AC3E}">
        <p14:creationId xmlns:p14="http://schemas.microsoft.com/office/powerpoint/2010/main" val="54205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052736"/>
            <a:ext cx="7848872" cy="4536504"/>
          </a:xfrm>
        </p:spPr>
      </p:pic>
    </p:spTree>
    <p:extLst>
      <p:ext uri="{BB962C8B-B14F-4D97-AF65-F5344CB8AC3E}">
        <p14:creationId xmlns:p14="http://schemas.microsoft.com/office/powerpoint/2010/main" val="326578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/>
          <a:lstStyle/>
          <a:p>
            <a:pPr marL="0" indent="0" algn="ctr"/>
            <a:r>
              <a:rPr lang="pt-BR" sz="6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Chamados a crescer                                   como evangelizadores! Enquanto famílias cristãs!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04453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04665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verdana"/>
              </a:rPr>
              <a:t>João Paulo II pergunta à Lino: Você é cristão?</a:t>
            </a:r>
            <a:endParaRPr lang="pt-BR" sz="2800" dirty="0"/>
          </a:p>
          <a:p>
            <a:pPr algn="just"/>
            <a:r>
              <a:rPr lang="pt-BR" sz="2800" dirty="0">
                <a:latin typeface="verdana"/>
              </a:rPr>
              <a:t>Na verdade, eu não sei, </a:t>
            </a:r>
            <a:r>
              <a:rPr lang="pt-BR" sz="2800" dirty="0">
                <a:solidFill>
                  <a:srgbClr val="FF0000"/>
                </a:solidFill>
                <a:latin typeface="verdana"/>
              </a:rPr>
              <a:t> ATÉ FIZ A PRIMEIRA COMUNHÃO, MAS NÃO PENSO "NISSO" MAIS, </a:t>
            </a:r>
            <a:r>
              <a:rPr lang="pt-BR" sz="2800" dirty="0">
                <a:solidFill>
                  <a:srgbClr val="000000"/>
                </a:solidFill>
                <a:latin typeface="verdana"/>
              </a:rPr>
              <a:t>responde ele</a:t>
            </a:r>
            <a:r>
              <a:rPr lang="pt-BR" sz="2800" dirty="0">
                <a:solidFill>
                  <a:srgbClr val="FF0000"/>
                </a:solidFill>
                <a:latin typeface="verdana"/>
              </a:rPr>
              <a:t>...</a:t>
            </a:r>
            <a:r>
              <a:rPr lang="pt-BR" sz="2800" dirty="0">
                <a:latin typeface="verdana"/>
              </a:rPr>
              <a:t> Noutro momento o papa consegue arrancar dele que sua última confissão foi aos 11 anos de idade. Certamente foi sua primeira e última confissão.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86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Índ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6291" y="224644"/>
            <a:ext cx="7199417" cy="640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24000" y="508476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5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Quem vem a nós???</a:t>
            </a:r>
          </a:p>
        </p:txBody>
      </p:sp>
    </p:spTree>
    <p:extLst>
      <p:ext uri="{BB962C8B-B14F-4D97-AF65-F5344CB8AC3E}">
        <p14:creationId xmlns:p14="http://schemas.microsoft.com/office/powerpoint/2010/main" val="18947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836713"/>
            <a:ext cx="8229600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</a:pPr>
            <a:r>
              <a:rPr lang="pt-BR" sz="8000" dirty="0" err="1">
                <a:solidFill>
                  <a:srgbClr val="000000"/>
                </a:solidFill>
              </a:rPr>
              <a:t>Catequizandos</a:t>
            </a:r>
            <a:r>
              <a:rPr lang="pt-BR" sz="8000" dirty="0">
                <a:solidFill>
                  <a:srgbClr val="000000"/>
                </a:solidFill>
              </a:rPr>
              <a:t> apaixonados por Jesus Cristo?</a:t>
            </a:r>
          </a:p>
          <a:p>
            <a:pPr marL="0" indent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29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76672"/>
            <a:ext cx="7920880" cy="5832648"/>
          </a:xfrm>
        </p:spPr>
      </p:pic>
    </p:spTree>
    <p:extLst>
      <p:ext uri="{BB962C8B-B14F-4D97-AF65-F5344CB8AC3E}">
        <p14:creationId xmlns:p14="http://schemas.microsoft.com/office/powerpoint/2010/main" val="20306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28" y="332656"/>
            <a:ext cx="7219865" cy="6120680"/>
          </a:xfrm>
        </p:spPr>
      </p:pic>
    </p:spTree>
    <p:extLst>
      <p:ext uri="{BB962C8B-B14F-4D97-AF65-F5344CB8AC3E}">
        <p14:creationId xmlns:p14="http://schemas.microsoft.com/office/powerpoint/2010/main" val="75360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/>
          </a:bodyPr>
          <a:lstStyle/>
          <a:p>
            <a:pPr algn="ctr"/>
            <a:r>
              <a:rPr lang="pt-BR" sz="36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</a:t>
            </a: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“preocupação central da catequese é </a:t>
            </a:r>
            <a:b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 educação da fé, </a:t>
            </a:r>
            <a:b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 iniciação à vida comunitária, </a:t>
            </a:r>
            <a:b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 formação do cristão ético e solidário.</a:t>
            </a:r>
            <a:r>
              <a:rPr lang="pt-BR" sz="36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A</a:t>
            </a: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celebração dos sacramentos acontece como </a:t>
            </a:r>
            <a:r>
              <a:rPr lang="pt-BR" sz="3600" i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decorrência da caminhada da fé e da vida comunitária</a:t>
            </a:r>
            <a:r>
              <a:rPr lang="pt-BR" sz="36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” (DNC 312 b) </a:t>
            </a:r>
            <a:br>
              <a:rPr lang="pt-BR" sz="3400" b="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90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>
            <a:normAutofit fontScale="92500"/>
          </a:bodyPr>
          <a:lstStyle/>
          <a:p>
            <a:pPr marL="0" indent="0" algn="ctr"/>
            <a:r>
              <a:rPr lang="pt-BR" sz="6600" dirty="0">
                <a:solidFill>
                  <a:prstClr val="black"/>
                </a:solidFill>
              </a:rPr>
              <a:t>Percebemos então que o processo de IVC é muito mais exigente que a tradicional preparação para os sacramentos!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6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548680"/>
            <a:ext cx="9217024" cy="6116122"/>
          </a:xfrm>
        </p:spPr>
      </p:pic>
    </p:spTree>
    <p:extLst>
      <p:ext uri="{BB962C8B-B14F-4D97-AF65-F5344CB8AC3E}">
        <p14:creationId xmlns:p14="http://schemas.microsoft.com/office/powerpoint/2010/main" val="131861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195</Words>
  <Application>Microsoft Office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Franklin Gothic Book</vt:lpstr>
      <vt:lpstr>Franklin Gothic Medium</vt:lpstr>
      <vt:lpstr>verdana</vt:lpstr>
      <vt:lpstr>Viner Hand ITC</vt:lpstr>
      <vt:lpstr>Wingdings</vt:lpstr>
      <vt:lpstr>Ângulos</vt:lpstr>
      <vt:lpstr>1_Ângulos</vt:lpstr>
      <vt:lpstr>2_Ângulos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RITO DOS ELEITOS</vt:lpstr>
      <vt:lpstr>Mistagogia </vt:lpstr>
      <vt:lpstr>Apresentação do PowerPoint</vt:lpstr>
      <vt:lpstr>Deus  é  mistério</vt:lpstr>
      <vt:lpstr>Na Igreja primitiva os adultos eram iniciados à vida cristã  pelos 3 sacramentos  na vigília do sábado santo</vt:lpstr>
      <vt:lpstr>Experiência abrir-se à experiência do encontro para se envolver no mistério de Deus  </vt:lpstr>
      <vt:lpstr>Cultivar  a intimidade  com Deus </vt:lpstr>
      <vt:lpstr>Retiro/confissões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7</dc:creator>
  <cp:lastModifiedBy>Windows 7</cp:lastModifiedBy>
  <cp:revision>8</cp:revision>
  <dcterms:created xsi:type="dcterms:W3CDTF">2017-02-21T16:10:47Z</dcterms:created>
  <dcterms:modified xsi:type="dcterms:W3CDTF">2019-03-20T20:52:37Z</dcterms:modified>
</cp:coreProperties>
</file>